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99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11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10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5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7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37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46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92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52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2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39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973D1-4245-4827-A38E-8FDFD0F1874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749AD-A4E4-49F2-855C-E37A043A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49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7.jpeg"/><Relationship Id="rId18" Type="http://schemas.openxmlformats.org/officeDocument/2006/relationships/image" Target="../media/image10.jpeg"/><Relationship Id="rId3" Type="http://schemas.openxmlformats.org/officeDocument/2006/relationships/hyperlink" Target="https://ru.wikipedia.org/wiki/%D0%9E%D0%B1%D1%8B%D0%BA%D0%BD%D0%BE%D0%B2%D0%B5%D0%BD%D0%BD%D0%B0%D1%8F_%D0%B0%D0%BA%D1%82%D0%B8%D0%BD%D0%B8%D1%8F" TargetMode="External"/><Relationship Id="rId21" Type="http://schemas.openxmlformats.org/officeDocument/2006/relationships/image" Target="../media/image12.jpg"/><Relationship Id="rId7" Type="http://schemas.openxmlformats.org/officeDocument/2006/relationships/hyperlink" Target="https://ru.wikipedia.org/wiki/%D0%A3%D1%88%D0%B0%D1%81%D1%82%D0%B0%D1%8F_%D0%B0%D1%83%D1%80%D0%B5%D0%BB%D0%B8%D1%8F" TargetMode="External"/><Relationship Id="rId12" Type="http://schemas.openxmlformats.org/officeDocument/2006/relationships/image" Target="../media/image6.jpeg"/><Relationship Id="rId17" Type="http://schemas.openxmlformats.org/officeDocument/2006/relationships/hyperlink" Target="https://ru.wikipedia.org/wiki/%D0%9C%D0%B5%D0%B4%D1%83%D0%B7%D0%B0-%D0%BA%D1%80%D0%B5%D1%81%D1%82%D0%BE%D0%B2%D0%B8%D0%BA" TargetMode="External"/><Relationship Id="rId2" Type="http://schemas.openxmlformats.org/officeDocument/2006/relationships/image" Target="../media/image1.jpg"/><Relationship Id="rId16" Type="http://schemas.openxmlformats.org/officeDocument/2006/relationships/image" Target="../media/image9.jpeg"/><Relationship Id="rId20" Type="http://schemas.openxmlformats.org/officeDocument/2006/relationships/hyperlink" Target="https://www.tokoch.ru/interest/998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hyperlink" Target="https://ru.wikipedia.org/wiki/%D0%9A%D0%BE%D1%80%D0%BD%D0%B5%D1%80%D0%BE%D1%82%D1%8B" TargetMode="External"/><Relationship Id="rId5" Type="http://schemas.openxmlformats.org/officeDocument/2006/relationships/hyperlink" Target="https://ru.wikipedia.org/wiki/%D0%9A%D0%BE%D1%80%D0%B0%D0%BB%D0%BB%D0%BE%D0%B2%D1%8B%D0%B5_%D1%80%D0%B8%D1%84%D1%8B" TargetMode="External"/><Relationship Id="rId15" Type="http://schemas.openxmlformats.org/officeDocument/2006/relationships/image" Target="../media/image8.png"/><Relationship Id="rId23" Type="http://schemas.openxmlformats.org/officeDocument/2006/relationships/image" Target="../media/image13.jpeg"/><Relationship Id="rId10" Type="http://schemas.openxmlformats.org/officeDocument/2006/relationships/image" Target="../media/image5.jpeg"/><Relationship Id="rId19" Type="http://schemas.openxmlformats.org/officeDocument/2006/relationships/image" Target="../media/image11.jpeg"/><Relationship Id="rId4" Type="http://schemas.openxmlformats.org/officeDocument/2006/relationships/image" Target="../media/image2.jpeg"/><Relationship Id="rId9" Type="http://schemas.openxmlformats.org/officeDocument/2006/relationships/hyperlink" Target="https://ru.wikipedia.org/wiki/%D0%92%D0%BE%D0%BB%D0%BE%D1%81%D0%B8%D1%81%D1%82%D0%B0%D1%8F_%D1%86%D0%B8%D0%B0%D0%BD%D0%B5%D1%8F" TargetMode="External"/><Relationship Id="rId14" Type="http://schemas.openxmlformats.org/officeDocument/2006/relationships/hyperlink" Target="https://ru.wikipedia.org/wiki/Chironex_fleckeri" TargetMode="External"/><Relationship Id="rId22" Type="http://schemas.openxmlformats.org/officeDocument/2006/relationships/hyperlink" Target="https://ru.wikipedia.org/wiki/Craspedacusta_sowerbi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60"/>
          <a:stretch/>
        </p:blipFill>
        <p:spPr>
          <a:xfrm>
            <a:off x="248194" y="0"/>
            <a:ext cx="11983271" cy="6897190"/>
          </a:xfrm>
          <a:prstGeom prst="rect">
            <a:avLst/>
          </a:prstGeom>
        </p:spPr>
      </p:pic>
      <p:pic>
        <p:nvPicPr>
          <p:cNvPr id="8" name="Рисунок 7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357" y="2172953"/>
            <a:ext cx="736600" cy="551781"/>
          </a:xfrm>
          <a:prstGeom prst="rect">
            <a:avLst/>
          </a:prstGeom>
        </p:spPr>
      </p:pic>
      <p:pic>
        <p:nvPicPr>
          <p:cNvPr id="9" name="Рисунок 8">
            <a:hlinkClick r:id="rId5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218" y="2881292"/>
            <a:ext cx="314960" cy="419470"/>
          </a:xfrm>
          <a:prstGeom prst="rect">
            <a:avLst/>
          </a:prstGeom>
        </p:spPr>
      </p:pic>
      <p:pic>
        <p:nvPicPr>
          <p:cNvPr id="10" name="Рисунок 9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099" y="2268777"/>
            <a:ext cx="405889" cy="360134"/>
          </a:xfrm>
          <a:prstGeom prst="rect">
            <a:avLst/>
          </a:prstGeom>
        </p:spPr>
      </p:pic>
      <p:pic>
        <p:nvPicPr>
          <p:cNvPr id="11" name="Рисунок 10">
            <a:hlinkClick r:id="rId9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589" y="1381870"/>
            <a:ext cx="478735" cy="572605"/>
          </a:xfrm>
          <a:prstGeom prst="rect">
            <a:avLst/>
          </a:prstGeom>
        </p:spPr>
      </p:pic>
      <p:pic>
        <p:nvPicPr>
          <p:cNvPr id="12" name="Рисунок 11">
            <a:hlinkClick r:id="rId11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857" y="1033404"/>
            <a:ext cx="464621" cy="696932"/>
          </a:xfrm>
          <a:prstGeom prst="rect">
            <a:avLst/>
          </a:prstGeom>
        </p:spPr>
      </p:pic>
      <p:pic>
        <p:nvPicPr>
          <p:cNvPr id="13" name="Рисунок 12">
            <a:hlinkClick r:id="rId5"/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261" y="3150949"/>
            <a:ext cx="792154" cy="594115"/>
          </a:xfrm>
          <a:prstGeom prst="rect">
            <a:avLst/>
          </a:prstGeom>
        </p:spPr>
      </p:pic>
      <p:pic>
        <p:nvPicPr>
          <p:cNvPr id="14" name="Рисунок 13">
            <a:hlinkClick r:id="rId14"/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678" y="3876815"/>
            <a:ext cx="528986" cy="671331"/>
          </a:xfrm>
          <a:prstGeom prst="rect">
            <a:avLst/>
          </a:prstGeom>
        </p:spPr>
      </p:pic>
      <p:pic>
        <p:nvPicPr>
          <p:cNvPr id="15" name="Рисунок 14">
            <a:hlinkClick r:id="rId5"/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441" y="4431124"/>
            <a:ext cx="675516" cy="506637"/>
          </a:xfrm>
          <a:prstGeom prst="rect">
            <a:avLst/>
          </a:prstGeom>
        </p:spPr>
      </p:pic>
      <p:pic>
        <p:nvPicPr>
          <p:cNvPr id="16" name="Рисунок 15">
            <a:hlinkClick r:id="rId17"/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27" y="2172953"/>
            <a:ext cx="631673" cy="631673"/>
          </a:xfrm>
          <a:prstGeom prst="rect">
            <a:avLst/>
          </a:prstGeom>
        </p:spPr>
      </p:pic>
      <p:pic>
        <p:nvPicPr>
          <p:cNvPr id="17" name="Рисунок 16">
            <a:hlinkClick r:id="rId9"/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418" y="3150949"/>
            <a:ext cx="462505" cy="638257"/>
          </a:xfrm>
          <a:prstGeom prst="rect">
            <a:avLst/>
          </a:prstGeom>
        </p:spPr>
      </p:pic>
      <p:pic>
        <p:nvPicPr>
          <p:cNvPr id="18" name="Рисунок 17">
            <a:hlinkClick r:id="rId20"/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6664" y="2448843"/>
            <a:ext cx="916060" cy="524344"/>
          </a:xfrm>
          <a:prstGeom prst="rect">
            <a:avLst/>
          </a:prstGeom>
        </p:spPr>
      </p:pic>
      <p:pic>
        <p:nvPicPr>
          <p:cNvPr id="19" name="Рисунок 18">
            <a:hlinkClick r:id="rId22"/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178" y="3884766"/>
            <a:ext cx="427352" cy="42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 Сакович</dc:creator>
  <cp:lastModifiedBy>Влад Сакович</cp:lastModifiedBy>
  <cp:revision>9</cp:revision>
  <dcterms:created xsi:type="dcterms:W3CDTF">2024-12-12T14:41:29Z</dcterms:created>
  <dcterms:modified xsi:type="dcterms:W3CDTF">2024-12-12T16:14:36Z</dcterms:modified>
</cp:coreProperties>
</file>